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35"/>
  </p:normalViewPr>
  <p:slideViewPr>
    <p:cSldViewPr snapToGrid="0">
      <p:cViewPr varScale="1">
        <p:scale>
          <a:sx n="102" d="100"/>
          <a:sy n="102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933D-356D-5293-A2EC-9DBEAE85B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00E08-1E2A-E1F8-59E3-9DB008F19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AC9F7-E814-A6C1-B7A4-DADB89A5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1D250-9D18-9176-B3DC-AA549BA6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18EA7-924A-B999-112F-D30D6D97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6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ABA0-D6CB-1A03-895F-17A1A0D1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57AFD-7027-D386-A353-805981E12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8F910-8742-A5FD-9FF8-D084732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0324C-274F-3CE8-F309-9A0431171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B1072-04C4-3C7A-4AFA-DDC81CAD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3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C85686-C4BB-5FC6-347E-61CB271AA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231B6-38BF-1DA6-7D8F-296809F3A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AC0FD-7ABA-F10B-12A8-99C4E552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58A6E-A5AA-0052-C64C-C0654DB3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58BA4-9C64-706B-2A45-6E68DE0C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9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E4C9-E702-8F3A-A1DF-08D84970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239C9-075A-ED36-B78D-2A81676F6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E3897-6C7D-2F7B-BFE7-C114A11A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836F6-3700-5060-10AC-8B145584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3F92-3F7A-1ADF-B8FA-18D6293A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90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0379-9B88-CA39-CECE-798AB68F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B9164-4653-6445-43D1-701A5BE5B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65DE9-CE72-2E19-5D83-0709D632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0C669-B84D-3318-DCCC-EC85AF70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FF2DD-59AF-A6B5-3AC9-1785820C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1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FCE6-D3CB-7FE1-4A56-914B55CA1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FEF6-F6AF-7D80-10C4-37A144B55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55E14-6325-7C79-73FB-4C6AA245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80D1C-43CE-4255-2EC0-BB43E585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74F99-108D-8CF1-57C1-A9FECF043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3FC6D-9432-8D93-4989-3BC97B5B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A94F-5234-6448-A107-93A8B981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D6BD-5B44-102F-9245-6FB5AA6AE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3E3B3-E3D7-319C-5DB3-77BDA3E6A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23B53-D9E4-0695-C45C-697736823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9A50D-F88D-4889-7AC3-FB70B95A1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A0CFE4-860E-B8CF-9719-ED6C6D26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52A8E-8848-12A2-493E-72A34282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5C889-93AD-CC4A-3DFD-62C8E5E5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7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7A89-3195-95B9-BAA5-FC94AC83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943F4-E520-C612-6488-A5B4C154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61902-C645-701E-EAB3-859CE020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FB45F-0FE0-B31C-376B-0C2C4F7C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9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A943D-1843-13F4-0669-DBED3D1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06429-9855-C8A2-70B1-5BA3BA38E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9F74C-15C0-5D34-8664-18C39F8E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0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5654-EB74-62BB-E1B5-685440A1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D50C4-964E-F699-78C9-1D759D48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AFACA-0E67-7051-2645-E685E5AA8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BF3B4-9879-5754-1B30-4DA025EC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21FEE-CFA0-1911-9DB9-AD7A0B1D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473D1-F341-FECF-1568-DF341B59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E95B-B547-4F72-55E5-520EF119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3397C-E881-01FA-B371-FA499BF61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AE004-E804-E4A0-ADB8-FB3BAA4B0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A11E4-E972-E866-DAD7-06D28460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F06E2-DF48-C96D-3E32-CD2FDC99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31A0C-FCE5-2B6E-2347-A70E9343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6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FD5E5-D51D-0213-66DB-07E73DF6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71217-A7E9-79E6-3FFD-ECD373EFB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E5C7E-95C6-2002-98BD-D8F127C36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5EB7BC-BBBB-A048-88E2-EAAF20B84CBE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CCE6A-985C-3659-31D6-FEBC7B155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8118B-885C-9D62-E608-D38606AC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137A9C-80BD-D94F-8B86-D676C16B5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8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dog&#10;&#10;AI-generated content may be incorrect.">
            <a:extLst>
              <a:ext uri="{FF2B5EF4-FFF2-40B4-BE49-F238E27FC236}">
                <a16:creationId xmlns:a16="http://schemas.microsoft.com/office/drawing/2014/main" id="{C070F052-11E2-CD6B-8B2A-C0B3BE26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57" b="59635"/>
          <a:stretch>
            <a:fillRect/>
          </a:stretch>
        </p:blipFill>
        <p:spPr>
          <a:xfrm>
            <a:off x="560742" y="217449"/>
            <a:ext cx="4938184" cy="6423101"/>
          </a:xfrm>
          <a:prstGeom prst="rect">
            <a:avLst/>
          </a:prstGeom>
        </p:spPr>
      </p:pic>
      <p:pic>
        <p:nvPicPr>
          <p:cNvPr id="6" name="Picture 5" descr="A collage of a dog&#10;&#10;AI-generated content may be incorrect.">
            <a:extLst>
              <a:ext uri="{FF2B5EF4-FFF2-40B4-BE49-F238E27FC236}">
                <a16:creationId xmlns:a16="http://schemas.microsoft.com/office/drawing/2014/main" id="{FB4A283E-3B84-4780-3362-C654FC6C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615" b="30477"/>
          <a:stretch>
            <a:fillRect/>
          </a:stretch>
        </p:blipFill>
        <p:spPr>
          <a:xfrm>
            <a:off x="6072194" y="217449"/>
            <a:ext cx="4938184" cy="6423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22A02-7152-7F41-59E3-ED7553EAB64D}"/>
              </a:ext>
            </a:extLst>
          </p:cNvPr>
          <p:cNvSpPr txBox="1"/>
          <p:nvPr/>
        </p:nvSpPr>
        <p:spPr>
          <a:xfrm>
            <a:off x="839244" y="269309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100068678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AA2EB-77C1-A458-C468-37C913DA0580}"/>
              </a:ext>
            </a:extLst>
          </p:cNvPr>
          <p:cNvSpPr txBox="1"/>
          <p:nvPr/>
        </p:nvSpPr>
        <p:spPr>
          <a:xfrm>
            <a:off x="2104373" y="269309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100060939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78397-F098-DFF3-A0ED-E58A5A0E156C}"/>
              </a:ext>
            </a:extLst>
          </p:cNvPr>
          <p:cNvSpPr txBox="1"/>
          <p:nvPr/>
        </p:nvSpPr>
        <p:spPr>
          <a:xfrm>
            <a:off x="3029834" y="1741118"/>
            <a:ext cx="94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421007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3B927-30C1-BC33-C5D8-A1AC5CBAB960}"/>
              </a:ext>
            </a:extLst>
          </p:cNvPr>
          <p:cNvSpPr txBox="1"/>
          <p:nvPr/>
        </p:nvSpPr>
        <p:spPr>
          <a:xfrm>
            <a:off x="4190752" y="2323764"/>
            <a:ext cx="133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100066851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728D2-5A68-08E7-D082-AD6584818560}"/>
              </a:ext>
            </a:extLst>
          </p:cNvPr>
          <p:cNvSpPr txBox="1"/>
          <p:nvPr/>
        </p:nvSpPr>
        <p:spPr>
          <a:xfrm>
            <a:off x="3399920" y="291571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100080766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C7B8B-4301-12EC-D589-10D7F8CD5EBE}"/>
              </a:ext>
            </a:extLst>
          </p:cNvPr>
          <p:cNvSpPr txBox="1"/>
          <p:nvPr/>
        </p:nvSpPr>
        <p:spPr>
          <a:xfrm>
            <a:off x="3978427" y="3714845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495111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B4CB9-44BD-B9B2-5EB9-13BA569F2A77}"/>
              </a:ext>
            </a:extLst>
          </p:cNvPr>
          <p:cNvSpPr txBox="1"/>
          <p:nvPr/>
        </p:nvSpPr>
        <p:spPr>
          <a:xfrm>
            <a:off x="2559192" y="437836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100066248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0CD42B-0B60-0263-26D0-888D032FA85D}"/>
              </a:ext>
            </a:extLst>
          </p:cNvPr>
          <p:cNvSpPr txBox="1"/>
          <p:nvPr/>
        </p:nvSpPr>
        <p:spPr>
          <a:xfrm>
            <a:off x="839244" y="3714845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100058264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3BA58A-C41E-81BB-7A9F-4DA1A195570E}"/>
              </a:ext>
            </a:extLst>
          </p:cNvPr>
          <p:cNvSpPr txBox="1"/>
          <p:nvPr/>
        </p:nvSpPr>
        <p:spPr>
          <a:xfrm>
            <a:off x="2134791" y="5729891"/>
            <a:ext cx="140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541393-FWJ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1AF83-D176-4D84-2CEF-583BCC31830F}"/>
              </a:ext>
            </a:extLst>
          </p:cNvPr>
          <p:cNvSpPr txBox="1"/>
          <p:nvPr/>
        </p:nvSpPr>
        <p:spPr>
          <a:xfrm>
            <a:off x="839546" y="470281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100034193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C64DCD-2E3A-97FA-7C06-8A5EEBA6B1B9}"/>
              </a:ext>
            </a:extLst>
          </p:cNvPr>
          <p:cNvSpPr txBox="1"/>
          <p:nvPr/>
        </p:nvSpPr>
        <p:spPr>
          <a:xfrm>
            <a:off x="9025799" y="389343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100066848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3DDE30-5A7A-7B73-FF3A-D2B122270E3C}"/>
              </a:ext>
            </a:extLst>
          </p:cNvPr>
          <p:cNvSpPr txBox="1"/>
          <p:nvPr/>
        </p:nvSpPr>
        <p:spPr>
          <a:xfrm>
            <a:off x="7041220" y="419369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100066905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1C25A-00A9-2E8D-B1E1-056AF81146B6}"/>
              </a:ext>
            </a:extLst>
          </p:cNvPr>
          <p:cNvSpPr txBox="1"/>
          <p:nvPr/>
        </p:nvSpPr>
        <p:spPr>
          <a:xfrm>
            <a:off x="7103850" y="540872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100065724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09B822-2E74-0D3B-0E77-FAC17B636116}"/>
              </a:ext>
            </a:extLst>
          </p:cNvPr>
          <p:cNvSpPr txBox="1"/>
          <p:nvPr/>
        </p:nvSpPr>
        <p:spPr>
          <a:xfrm>
            <a:off x="9220748" y="5408721"/>
            <a:ext cx="134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100066154</a:t>
            </a:r>
          </a:p>
        </p:txBody>
      </p:sp>
    </p:spTree>
    <p:extLst>
      <p:ext uri="{BB962C8B-B14F-4D97-AF65-F5344CB8AC3E}">
        <p14:creationId xmlns:p14="http://schemas.microsoft.com/office/powerpoint/2010/main" val="411545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a dog&#10;&#10;AI-generated content may be incorrect.">
            <a:extLst>
              <a:ext uri="{FF2B5EF4-FFF2-40B4-BE49-F238E27FC236}">
                <a16:creationId xmlns:a16="http://schemas.microsoft.com/office/drawing/2014/main" id="{26E62172-53D4-CE2E-C99C-92FF1991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107" b="985"/>
          <a:stretch>
            <a:fillRect/>
          </a:stretch>
        </p:blipFill>
        <p:spPr>
          <a:xfrm>
            <a:off x="473060" y="217449"/>
            <a:ext cx="4938184" cy="6423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02432F-DB7F-1788-DA66-9458411D6E10}"/>
              </a:ext>
            </a:extLst>
          </p:cNvPr>
          <p:cNvSpPr txBox="1"/>
          <p:nvPr/>
        </p:nvSpPr>
        <p:spPr>
          <a:xfrm>
            <a:off x="713983" y="2079321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100065396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A876E-7690-B99B-442F-F44276C2B175}"/>
              </a:ext>
            </a:extLst>
          </p:cNvPr>
          <p:cNvSpPr txBox="1"/>
          <p:nvPr/>
        </p:nvSpPr>
        <p:spPr>
          <a:xfrm>
            <a:off x="2668043" y="170998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100033052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C82A8-7064-17AF-824C-C55D26134969}"/>
              </a:ext>
            </a:extLst>
          </p:cNvPr>
          <p:cNvSpPr txBox="1"/>
          <p:nvPr/>
        </p:nvSpPr>
        <p:spPr>
          <a:xfrm>
            <a:off x="3963590" y="2079321"/>
            <a:ext cx="95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644981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70801-D3AB-1823-1741-D052C21EB9D1}"/>
              </a:ext>
            </a:extLst>
          </p:cNvPr>
          <p:cNvSpPr txBox="1"/>
          <p:nvPr/>
        </p:nvSpPr>
        <p:spPr>
          <a:xfrm>
            <a:off x="3484708" y="305966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446140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7F13E-958B-3BF9-330F-9620C6E1C0DC}"/>
              </a:ext>
            </a:extLst>
          </p:cNvPr>
          <p:cNvSpPr txBox="1"/>
          <p:nvPr/>
        </p:nvSpPr>
        <p:spPr>
          <a:xfrm>
            <a:off x="2545256" y="38553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100033119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FC751-7208-E6F2-49AC-EF29E301FF13}"/>
              </a:ext>
            </a:extLst>
          </p:cNvPr>
          <p:cNvSpPr txBox="1"/>
          <p:nvPr/>
        </p:nvSpPr>
        <p:spPr>
          <a:xfrm>
            <a:off x="3074240" y="514534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100030788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C5E84-C6AB-9890-F55B-4D9C6D5F06C5}"/>
              </a:ext>
            </a:extLst>
          </p:cNvPr>
          <p:cNvSpPr txBox="1"/>
          <p:nvPr/>
        </p:nvSpPr>
        <p:spPr>
          <a:xfrm>
            <a:off x="2189161" y="5938167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100046144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D6E1E-526F-88B1-057D-A08919A9F689}"/>
              </a:ext>
            </a:extLst>
          </p:cNvPr>
          <p:cNvSpPr txBox="1"/>
          <p:nvPr/>
        </p:nvSpPr>
        <p:spPr>
          <a:xfrm>
            <a:off x="1217494" y="5185779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100059139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BF566-4C02-DC3A-9996-5ACC8FC5EFDB}"/>
              </a:ext>
            </a:extLst>
          </p:cNvPr>
          <p:cNvSpPr txBox="1"/>
          <p:nvPr/>
        </p:nvSpPr>
        <p:spPr>
          <a:xfrm>
            <a:off x="1217494" y="423380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100059338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EA994-9DD3-2D2B-9A8D-DC8C778D89EF}"/>
              </a:ext>
            </a:extLst>
          </p:cNvPr>
          <p:cNvSpPr txBox="1"/>
          <p:nvPr/>
        </p:nvSpPr>
        <p:spPr>
          <a:xfrm>
            <a:off x="445114" y="318673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100064311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38BA3-DE27-D1AA-9187-4D376DEC9073}"/>
              </a:ext>
            </a:extLst>
          </p:cNvPr>
          <p:cNvSpPr txBox="1"/>
          <p:nvPr/>
        </p:nvSpPr>
        <p:spPr>
          <a:xfrm>
            <a:off x="1778693" y="292325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100059990</a:t>
            </a:r>
          </a:p>
        </p:txBody>
      </p:sp>
    </p:spTree>
    <p:extLst>
      <p:ext uri="{BB962C8B-B14F-4D97-AF65-F5344CB8AC3E}">
        <p14:creationId xmlns:p14="http://schemas.microsoft.com/office/powerpoint/2010/main" val="25914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A3E9A-F200-9DDE-FDE5-86E6C2C9D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50AA9F-7197-A369-4B30-FD873D90BA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246" b="59846"/>
          <a:stretch>
            <a:fillRect/>
          </a:stretch>
        </p:blipFill>
        <p:spPr>
          <a:xfrm>
            <a:off x="560742" y="217449"/>
            <a:ext cx="4938184" cy="64231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38608D-AB05-5B46-5FBC-24C591D510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480" b="30612"/>
          <a:stretch>
            <a:fillRect/>
          </a:stretch>
        </p:blipFill>
        <p:spPr>
          <a:xfrm>
            <a:off x="5971986" y="217449"/>
            <a:ext cx="4938184" cy="6423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39B77-833D-21B9-89C7-476EE4A5D6CE}"/>
              </a:ext>
            </a:extLst>
          </p:cNvPr>
          <p:cNvSpPr txBox="1"/>
          <p:nvPr/>
        </p:nvSpPr>
        <p:spPr>
          <a:xfrm>
            <a:off x="1002082" y="235489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100068375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70B91-B4A2-16EB-6955-C3B229A9A296}"/>
              </a:ext>
            </a:extLst>
          </p:cNvPr>
          <p:cNvSpPr txBox="1"/>
          <p:nvPr/>
        </p:nvSpPr>
        <p:spPr>
          <a:xfrm>
            <a:off x="2567207" y="368265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648806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214BC-B145-AEA6-DFDA-D0F6CBE5EFE2}"/>
              </a:ext>
            </a:extLst>
          </p:cNvPr>
          <p:cNvSpPr txBox="1"/>
          <p:nvPr/>
        </p:nvSpPr>
        <p:spPr>
          <a:xfrm>
            <a:off x="3794758" y="252703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453625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2576B-BF39-0A37-007A-662077FAEFFD}"/>
              </a:ext>
            </a:extLst>
          </p:cNvPr>
          <p:cNvSpPr txBox="1"/>
          <p:nvPr/>
        </p:nvSpPr>
        <p:spPr>
          <a:xfrm>
            <a:off x="3794758" y="381721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527971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E89895-B25C-CC69-A1EB-780D80FF8DC3}"/>
              </a:ext>
            </a:extLst>
          </p:cNvPr>
          <p:cNvSpPr txBox="1"/>
          <p:nvPr/>
        </p:nvSpPr>
        <p:spPr>
          <a:xfrm>
            <a:off x="3794758" y="553327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100055462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13832-2B20-AE35-2EC4-EE7613217D91}"/>
              </a:ext>
            </a:extLst>
          </p:cNvPr>
          <p:cNvSpPr txBox="1"/>
          <p:nvPr/>
        </p:nvSpPr>
        <p:spPr>
          <a:xfrm>
            <a:off x="2497745" y="587433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100068823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7E8FA-E54D-1F23-A20C-40D079B68331}"/>
              </a:ext>
            </a:extLst>
          </p:cNvPr>
          <p:cNvSpPr txBox="1"/>
          <p:nvPr/>
        </p:nvSpPr>
        <p:spPr>
          <a:xfrm>
            <a:off x="1002082" y="534861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100053904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C2AF6-C3E4-DBAE-BA75-2DD547B62FEE}"/>
              </a:ext>
            </a:extLst>
          </p:cNvPr>
          <p:cNvSpPr txBox="1"/>
          <p:nvPr/>
        </p:nvSpPr>
        <p:spPr>
          <a:xfrm>
            <a:off x="1002082" y="3883067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100068369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3C1BC-88A8-358D-215B-089E33A33990}"/>
              </a:ext>
            </a:extLst>
          </p:cNvPr>
          <p:cNvSpPr txBox="1"/>
          <p:nvPr/>
        </p:nvSpPr>
        <p:spPr>
          <a:xfrm>
            <a:off x="7042764" y="342577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453625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4E973-140E-1B75-D24A-3C8DB7323B06}"/>
              </a:ext>
            </a:extLst>
          </p:cNvPr>
          <p:cNvSpPr txBox="1"/>
          <p:nvPr/>
        </p:nvSpPr>
        <p:spPr>
          <a:xfrm>
            <a:off x="9259871" y="218892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650726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E6404-CE00-1B4D-264D-1E1E00E1A0A9}"/>
              </a:ext>
            </a:extLst>
          </p:cNvPr>
          <p:cNvSpPr txBox="1"/>
          <p:nvPr/>
        </p:nvSpPr>
        <p:spPr>
          <a:xfrm>
            <a:off x="9259871" y="3742149"/>
            <a:ext cx="96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400132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5B297A-F371-D4AB-7D26-9EF6867BDC41}"/>
              </a:ext>
            </a:extLst>
          </p:cNvPr>
          <p:cNvSpPr txBox="1"/>
          <p:nvPr/>
        </p:nvSpPr>
        <p:spPr>
          <a:xfrm>
            <a:off x="9259871" y="5044856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402958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6C2B90-4322-4260-D341-EEA38C4DA56F}"/>
              </a:ext>
            </a:extLst>
          </p:cNvPr>
          <p:cNvSpPr txBox="1"/>
          <p:nvPr/>
        </p:nvSpPr>
        <p:spPr>
          <a:xfrm>
            <a:off x="6879926" y="504485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100029425</a:t>
            </a:r>
          </a:p>
        </p:txBody>
      </p:sp>
    </p:spTree>
    <p:extLst>
      <p:ext uri="{BB962C8B-B14F-4D97-AF65-F5344CB8AC3E}">
        <p14:creationId xmlns:p14="http://schemas.microsoft.com/office/powerpoint/2010/main" val="303178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594D9F-CEEF-AC05-F002-E497BC7DFA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418" b="674"/>
          <a:stretch>
            <a:fillRect/>
          </a:stretch>
        </p:blipFill>
        <p:spPr>
          <a:xfrm>
            <a:off x="498112" y="217449"/>
            <a:ext cx="4938184" cy="642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3AF58-3863-6B87-C184-3F444FCCD23B}"/>
              </a:ext>
            </a:extLst>
          </p:cNvPr>
          <p:cNvSpPr txBox="1"/>
          <p:nvPr/>
        </p:nvSpPr>
        <p:spPr>
          <a:xfrm>
            <a:off x="764088" y="220458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100067097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E8B1B-D0F2-ABD8-4A09-7389F3DC9943}"/>
              </a:ext>
            </a:extLst>
          </p:cNvPr>
          <p:cNvSpPr txBox="1"/>
          <p:nvPr/>
        </p:nvSpPr>
        <p:spPr>
          <a:xfrm>
            <a:off x="3106455" y="1302707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637169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CA44B-C3C2-CFCB-AF15-538FBDB18E3F}"/>
              </a:ext>
            </a:extLst>
          </p:cNvPr>
          <p:cNvSpPr txBox="1"/>
          <p:nvPr/>
        </p:nvSpPr>
        <p:spPr>
          <a:xfrm>
            <a:off x="1804645" y="257263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100080260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9AB32-31E4-A31F-A2DF-73D72340BCDC}"/>
              </a:ext>
            </a:extLst>
          </p:cNvPr>
          <p:cNvSpPr txBox="1"/>
          <p:nvPr/>
        </p:nvSpPr>
        <p:spPr>
          <a:xfrm>
            <a:off x="3106455" y="196658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100058297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B4F57-F714-14E9-A0D2-37F0C9841277}"/>
              </a:ext>
            </a:extLst>
          </p:cNvPr>
          <p:cNvSpPr txBox="1"/>
          <p:nvPr/>
        </p:nvSpPr>
        <p:spPr>
          <a:xfrm>
            <a:off x="3607465" y="3059667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100067957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C4F24-649D-9849-1001-AD94C994CF4F}"/>
              </a:ext>
            </a:extLst>
          </p:cNvPr>
          <p:cNvSpPr txBox="1"/>
          <p:nvPr/>
        </p:nvSpPr>
        <p:spPr>
          <a:xfrm>
            <a:off x="3370694" y="4793145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100055470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4906A-8537-F869-5209-F798F1CF557C}"/>
              </a:ext>
            </a:extLst>
          </p:cNvPr>
          <p:cNvSpPr txBox="1"/>
          <p:nvPr/>
        </p:nvSpPr>
        <p:spPr>
          <a:xfrm>
            <a:off x="2234960" y="39446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100058487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B0506-BC1E-CFF6-A6FE-BE7774F035D5}"/>
              </a:ext>
            </a:extLst>
          </p:cNvPr>
          <p:cNvSpPr txBox="1"/>
          <p:nvPr/>
        </p:nvSpPr>
        <p:spPr>
          <a:xfrm>
            <a:off x="2004112" y="5693737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100058264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C8040-2650-0FED-5BB4-537EA1B250F8}"/>
              </a:ext>
            </a:extLst>
          </p:cNvPr>
          <p:cNvSpPr txBox="1"/>
          <p:nvPr/>
        </p:nvSpPr>
        <p:spPr>
          <a:xfrm>
            <a:off x="1320507" y="502985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100056863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BE129F-30D8-EE05-FF19-8BD45D253BB5}"/>
              </a:ext>
            </a:extLst>
          </p:cNvPr>
          <p:cNvSpPr txBox="1"/>
          <p:nvPr/>
        </p:nvSpPr>
        <p:spPr>
          <a:xfrm>
            <a:off x="764087" y="395243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100082263</a:t>
            </a:r>
          </a:p>
        </p:txBody>
      </p:sp>
    </p:spTree>
    <p:extLst>
      <p:ext uri="{BB962C8B-B14F-4D97-AF65-F5344CB8AC3E}">
        <p14:creationId xmlns:p14="http://schemas.microsoft.com/office/powerpoint/2010/main" val="3369979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48</Words>
  <Application>Microsoft Macintosh PowerPoint</Application>
  <PresentationFormat>Widescreen</PresentationFormat>
  <Paragraphs>48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 Choe</dc:creator>
  <cp:lastModifiedBy>Su Choe</cp:lastModifiedBy>
  <cp:revision>1</cp:revision>
  <dcterms:created xsi:type="dcterms:W3CDTF">2025-10-01T20:31:34Z</dcterms:created>
  <dcterms:modified xsi:type="dcterms:W3CDTF">2025-10-02T16:47:36Z</dcterms:modified>
</cp:coreProperties>
</file>